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3"/>
  </p:sldMasterIdLst>
  <p:handoutMasterIdLst>
    <p:handoutMasterId r:id="rId5"/>
  </p:handoutMasterIdLst>
  <p:sldIdLst>
    <p:sldId id="256" r:id="rId4"/>
  </p:sldIdLst>
  <p:sldSz cx="18288000" cy="10287000"/>
  <p:notesSz cx="6858000" cy="9144000"/>
  <p:embeddedFontLst>
    <p:embeddedFont>
      <p:font typeface="Garnett 1" panose="020B0604020202020204" charset="0"/>
      <p:regular r:id="rId6"/>
    </p:embeddedFont>
    <p:embeddedFont>
      <p:font typeface="Garnett 2" panose="020B0604020202020204" charset="0"/>
      <p:regular r:id="rId7"/>
    </p:embeddedFont>
    <p:embeddedFont>
      <p:font typeface="Garnett 3" panose="020B0604020202020204" charset="0"/>
      <p:regular r:id="rId8"/>
    </p:embeddedFont>
    <p:embeddedFont>
      <p:font typeface="Montserrat Bold" panose="020B0604020202020204" charset="0"/>
      <p:regular r:id="rId9"/>
    </p:embeddedFont>
    <p:embeddedFont>
      <p:font typeface="Poppins" panose="00000500000000000000" pitchFamily="2" charset="0"/>
      <p:regular r:id="rId10"/>
    </p:embeddedFont>
    <p:embeddedFont>
      <p:font typeface="Poppins Bold" panose="00000800000000000000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FF8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34F1F-FCFE-4520-9AA7-5CC8B127CCCA}" v="3" dt="2024-10-15T17:29:34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2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2969486" cy="8871757"/>
            <a:chOff x="0" y="0"/>
            <a:chExt cx="17292648" cy="118290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500">
                <a:solidFill>
                  <a:srgbClr val="FF8355"/>
                </a:solidFill>
              </a:defRPr>
            </a:lvl1pPr>
          </a:lstStyle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solidFill>
                  <a:srgbClr val="860000"/>
                </a:solidFill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0538" y="2992438"/>
            <a:ext cx="11160125" cy="4548187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>
            <a:lvl1pPr marL="0" indent="0">
              <a:buNone/>
              <a:defRPr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2024-10-15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/>
          <a:lstStyle/>
          <a:p>
            <a:r>
              <a:t>The problem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 lnSpcReduction="10000"/>
          </a:bodyPr>
          <a:lstStyle/>
          <a:p>
            <a:r>
              <a:t>
How might we make it easier for HQ Toronto patients to know where they are in the check-in and triage process so that they feel more informed?
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32</Words>
  <Application>Microsoft Office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Poppins Bold</vt:lpstr>
      <vt:lpstr>Aptos</vt:lpstr>
      <vt:lpstr>Garnett 3</vt:lpstr>
      <vt:lpstr>Arial</vt:lpstr>
      <vt:lpstr>Poppins</vt:lpstr>
      <vt:lpstr>Montserrat Bold</vt:lpstr>
      <vt:lpstr>Garnett 1</vt:lpstr>
      <vt:lpstr>Garnett 2</vt:lpstr>
      <vt:lpstr>HQ Master Style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2024-10-15T17:29:57Z</dcterms:modified>
  <dc:identifier>DAGKFNpDbPg</dc:identifier>
</cp:coreProperties>
</file>